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CCD1-1F1A-4D2F-8106-B975A7E47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629F5-89A3-491B-A8F6-45C1F8AB0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2947-25CF-492A-AE35-1DD50F678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074AA-4956-48F0-9D59-E36F120D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BE4CC-0F27-48E6-AA74-6EA329F2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53E6-8BDC-428A-AC32-0E5B918A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AF69A-239E-49FD-A574-305F3DD09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64E51-EC40-4A04-B574-22994381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647D2-ECD5-4292-B429-224FFD6F4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4F7BE-EC7D-4FAD-8276-A69B9CF48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9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DB7AA-F40F-4D75-938C-2FDEF42F2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B8A00-9381-4288-B853-AF2834290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72887-688A-48D0-B919-4255332F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F56EF-D727-4F6F-A1F3-2353B00BB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28A9-6641-48D6-AE2F-CFD4A18A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8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F206-B839-4B75-917E-767704D3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B8B4F-FC74-4351-BDA0-79BB80DE0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91339-7451-4100-B4E3-B5BEEE83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0D15D-33B5-4FEB-AEBF-56C1F1B2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0DE79-4AA4-4E92-A734-EFA96133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9A31-1439-41BA-8D57-0FAA35C7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EB280-7853-4AC6-9C1D-D49C7CA95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115BB-B196-44B8-BFD3-58735C8E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EFBD2-848C-4BFB-9F9E-905B63D0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A1BD-8AE9-453A-9C11-60C54862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9065-D2A1-4545-8D8A-4F16B0A4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B031-B23E-467C-AED6-472D1AB63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9D7FB-B2C0-4586-A777-1374F8F57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A3047-3226-4CAC-9D5B-E42ACAA1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FCCB0-7DBC-49F7-B95B-ED6601A1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23BE7-27FD-4034-94BB-CB84EC71D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3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448C-3FA0-436B-984C-F1B99FE79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1D8B1-CD21-4066-BACB-950B88A38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19CB5-FCDE-42F8-BF38-16053FEEE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402B6-623F-4A8C-BE75-BE93A6B2C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45517-25F7-4EA8-B77B-E4E6BE879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ED348-1EFD-4707-9A2B-BB9D1D2F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33BB8-0E63-4FC6-ACEC-D3B05A63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EF537C-95E1-4ABD-B2E9-7BA41612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D19F-12FB-4362-AACF-09D10D7A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60577-2A2B-45C2-9445-C892E86D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4A76F-9C5E-4FB9-8E1F-16A842E6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FD041-4C09-4916-ADCD-0732B3F1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3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C4B85-729B-4481-8EF5-0C74ACD8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A6C05-C4B4-4D77-B6A9-058AE3AB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DF523-9A84-4AFB-82BA-26FE0781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F9A8-750B-4F51-BE6D-A073A81C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82E2-CAC1-4D56-B36E-EBC7D77C3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70C43-9E50-4D8B-8737-91E455698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24BEE-286C-4341-92F3-5AFE207E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0F8BA-2F53-46B3-9B7B-E3600DB1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0BCC1-0262-4EA0-ADBD-7D1CC3AB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4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A25D-47CB-4456-BD1B-1DFBDB5D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E1750-B17A-49B8-8F85-C667C55D6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3A788-6728-49E8-AACB-54863E907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94B9A-7805-4309-A435-0F69F5CD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AA391-86A1-4844-B78D-4162501B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7BA05-BABE-4FE9-B449-97D8159C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A1C9ED-59FD-468F-9D44-DAD5AD5B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F366D-FDE5-49D0-8C17-BBF8A03C7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7A9DB-5DD9-439C-B993-126541BF6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5CCB0-3259-41A7-9396-6F70D861DDA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CD9CB-C7DA-4E47-B4C8-120914872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BA322-5541-42E3-8619-22615A865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8C0DB-7F43-4530-8B28-576DD2158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0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7E9601-1303-4901-ABEB-EEF0A8BF2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163" y="228322"/>
            <a:ext cx="10164643" cy="670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03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Sirena Brannon</dc:creator>
  <cp:lastModifiedBy>Sirena Brannon</cp:lastModifiedBy>
  <cp:revision>1</cp:revision>
  <dcterms:created xsi:type="dcterms:W3CDTF">2021-05-19T21:23:12Z</dcterms:created>
  <dcterms:modified xsi:type="dcterms:W3CDTF">2021-05-19T21:24:25Z</dcterms:modified>
</cp:coreProperties>
</file>